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9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5029200"/>
            <a:ext cx="8229600" cy="9144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4953000"/>
            <a:ext cx="6324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Ο Πρόεδρος </a:t>
            </a:r>
          </a:p>
          <a:p>
            <a:r>
              <a:rPr lang="el-GR" sz="20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και το Διοικητικό Συμβούλιο του Παγκύπριου Συλλόγου Φυσιοθεραπευτών, </a:t>
            </a:r>
          </a:p>
          <a:p>
            <a:r>
              <a:rPr lang="el-GR" sz="20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σας εύχονται Καλά Χριστούγεννα και εποικοδομητικό 2016</a:t>
            </a:r>
            <a:endParaRPr lang="el-GR" sz="20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18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Cyprus Physio</dc:creator>
  <cp:lastModifiedBy>ΠΑΝΕΛΛΗΝΙΟΣ ΣΥΛΛΟΓΟΣ ΦΥΣΙΚΟΘΕΡΑΠΕΥΤΩΝ</cp:lastModifiedBy>
  <cp:revision>5</cp:revision>
  <dcterms:created xsi:type="dcterms:W3CDTF">2006-08-16T00:00:00Z</dcterms:created>
  <dcterms:modified xsi:type="dcterms:W3CDTF">2015-12-21T09:59:23Z</dcterms:modified>
</cp:coreProperties>
</file>