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0EFEA6-A7C2-4EA7-8068-8647E4C98A2F}" type="datetimeFigureOut">
              <a:rPr lang="el-GR" smtClean="0"/>
              <a:t>5/10/2019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0B21F-ADC7-498B-9122-78F683598434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l-GR" b="1" dirty="0" smtClean="0"/>
              <a:t> </a:t>
            </a:r>
            <a:endParaRPr lang="el-GR" dirty="0" smtClean="0"/>
          </a:p>
        </p:txBody>
      </p:sp>
      <p:sp>
        <p:nvSpPr>
          <p:cNvPr id="29700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B4D7C3-727E-4400-A976-62560A93419F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EF7D-5D1B-47AE-A10D-05192D240FD7}" type="datetimeFigureOut">
              <a:rPr lang="el-GR" smtClean="0"/>
              <a:t>5/10/2019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CFE0-4522-44BE-A135-FA5C72DFF40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EF7D-5D1B-47AE-A10D-05192D240FD7}" type="datetimeFigureOut">
              <a:rPr lang="el-GR" smtClean="0"/>
              <a:t>5/10/2019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CFE0-4522-44BE-A135-FA5C72DFF40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EF7D-5D1B-47AE-A10D-05192D240FD7}" type="datetimeFigureOut">
              <a:rPr lang="el-GR" smtClean="0"/>
              <a:t>5/10/2019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CFE0-4522-44BE-A135-FA5C72DFF40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EF7D-5D1B-47AE-A10D-05192D240FD7}" type="datetimeFigureOut">
              <a:rPr lang="el-GR" smtClean="0"/>
              <a:t>5/10/2019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CFE0-4522-44BE-A135-FA5C72DFF40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EF7D-5D1B-47AE-A10D-05192D240FD7}" type="datetimeFigureOut">
              <a:rPr lang="el-GR" smtClean="0"/>
              <a:t>5/10/2019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CFE0-4522-44BE-A135-FA5C72DFF40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EF7D-5D1B-47AE-A10D-05192D240FD7}" type="datetimeFigureOut">
              <a:rPr lang="el-GR" smtClean="0"/>
              <a:t>5/10/2019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CFE0-4522-44BE-A135-FA5C72DFF40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EF7D-5D1B-47AE-A10D-05192D240FD7}" type="datetimeFigureOut">
              <a:rPr lang="el-GR" smtClean="0"/>
              <a:t>5/10/2019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CFE0-4522-44BE-A135-FA5C72DFF40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EF7D-5D1B-47AE-A10D-05192D240FD7}" type="datetimeFigureOut">
              <a:rPr lang="el-GR" smtClean="0"/>
              <a:t>5/10/2019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CFE0-4522-44BE-A135-FA5C72DFF40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EF7D-5D1B-47AE-A10D-05192D240FD7}" type="datetimeFigureOut">
              <a:rPr lang="el-GR" smtClean="0"/>
              <a:t>5/10/2019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CFE0-4522-44BE-A135-FA5C72DFF40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EF7D-5D1B-47AE-A10D-05192D240FD7}" type="datetimeFigureOut">
              <a:rPr lang="el-GR" smtClean="0"/>
              <a:t>5/10/2019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CFE0-4522-44BE-A135-FA5C72DFF40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EF7D-5D1B-47AE-A10D-05192D240FD7}" type="datetimeFigureOut">
              <a:rPr lang="el-GR" smtClean="0"/>
              <a:t>5/10/2019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CFE0-4522-44BE-A135-FA5C72DFF40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8EF7D-5D1B-47AE-A10D-05192D240FD7}" type="datetimeFigureOut">
              <a:rPr lang="el-GR" smtClean="0"/>
              <a:t>5/10/2019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9CFE0-4522-44BE-A135-FA5C72DFF40D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Ανεργία  </a:t>
            </a:r>
            <a:r>
              <a:rPr lang="en-US" dirty="0" smtClean="0"/>
              <a:t>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1800" dirty="0" smtClean="0"/>
              <a:t>Σύνοψη προτάσεων πλειοψηφίας </a:t>
            </a:r>
            <a:br>
              <a:rPr lang="el-GR" sz="1800" dirty="0" smtClean="0"/>
            </a:br>
            <a:r>
              <a:rPr lang="el-GR" sz="1800" dirty="0" smtClean="0"/>
              <a:t>ΚΔΣ</a:t>
            </a:r>
            <a:endParaRPr lang="el-GR" sz="18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4786322"/>
            <a:ext cx="6400800" cy="852478"/>
          </a:xfrm>
        </p:spPr>
        <p:txBody>
          <a:bodyPr/>
          <a:lstStyle/>
          <a:p>
            <a:r>
              <a:rPr lang="el-GR" dirty="0" smtClean="0"/>
              <a:t>Αθήνα</a:t>
            </a:r>
            <a:r>
              <a:rPr lang="en-US" dirty="0" smtClean="0"/>
              <a:t> 6/10/2019</a:t>
            </a:r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Σύνοψη προτάσεων</a:t>
            </a:r>
            <a:endParaRPr lang="el-GR" dirty="0"/>
          </a:p>
        </p:txBody>
      </p:sp>
      <p:pic>
        <p:nvPicPr>
          <p:cNvPr id="4" name="3 - Θέση περιεχομένου" descr="synolo_protaseo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1684" y="1600200"/>
            <a:ext cx="7520631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Στοιχεία ανεργίας </a:t>
            </a:r>
            <a:endParaRPr lang="el-GR" dirty="0"/>
          </a:p>
        </p:txBody>
      </p:sp>
      <p:pic>
        <p:nvPicPr>
          <p:cNvPr id="4" name="3 - Θέση περιεχομένου" descr="stoixei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610008"/>
            <a:ext cx="8229600" cy="250634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Ιδιωτικός τομέας</a:t>
            </a:r>
            <a:endParaRPr lang="el-GR" dirty="0"/>
          </a:p>
        </p:txBody>
      </p:sp>
      <p:pic>
        <p:nvPicPr>
          <p:cNvPr id="4" name="3 - Θέση περιεχομένου" descr="idiotikos_tomea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740" y="1600200"/>
            <a:ext cx="7780519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Προσπάθειες ΠΣΦ</a:t>
            </a:r>
            <a:endParaRPr lang="el-GR" dirty="0"/>
          </a:p>
        </p:txBody>
      </p:sp>
      <p:pic>
        <p:nvPicPr>
          <p:cNvPr id="4" name="3 - Θέση περιεχομένου" descr="prospathies_psf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8204" y="1600200"/>
            <a:ext cx="5367592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Εκπαίδευση -Κίνητρα</a:t>
            </a:r>
            <a:endParaRPr lang="el-GR" dirty="0"/>
          </a:p>
        </p:txBody>
      </p:sp>
      <p:pic>
        <p:nvPicPr>
          <p:cNvPr id="4" name="3 - Θέση περιεχομένου" descr="ekpaidefsi_oikonomi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6362" y="1600200"/>
            <a:ext cx="7591275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Νέες προοπτικές</a:t>
            </a:r>
            <a:endParaRPr lang="el-GR" dirty="0"/>
          </a:p>
        </p:txBody>
      </p:sp>
      <p:pic>
        <p:nvPicPr>
          <p:cNvPr id="4" name="3 - Θέση περιεχομένου" descr="nees_prooptike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3255" y="1600200"/>
            <a:ext cx="8057489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5456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4000" b="1" dirty="0" smtClean="0">
                <a:solidFill>
                  <a:schemeClr val="accent2"/>
                </a:solidFill>
              </a:rPr>
              <a:t>Σας ευχαριστώ </a:t>
            </a:r>
            <a:br>
              <a:rPr lang="el-GR" sz="4000" b="1" dirty="0" smtClean="0">
                <a:solidFill>
                  <a:schemeClr val="accent2"/>
                </a:solidFill>
              </a:rPr>
            </a:br>
            <a:r>
              <a:rPr lang="el-GR" sz="4000" b="1" dirty="0" smtClean="0">
                <a:solidFill>
                  <a:schemeClr val="accent2"/>
                </a:solidFill>
              </a:rPr>
              <a:t>για την προσοχή σας</a:t>
            </a:r>
            <a:endParaRPr lang="el-GR" sz="4000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19</Words>
  <Application>Microsoft Office PowerPoint</Application>
  <PresentationFormat>Προβολή στην οθόνη (4:3)</PresentationFormat>
  <Paragraphs>11</Paragraphs>
  <Slides>8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Θέμα του Office</vt:lpstr>
      <vt:lpstr>Ανεργία    Σύνοψη προτάσεων πλειοψηφίας  ΚΔΣ</vt:lpstr>
      <vt:lpstr>Σύνοψη προτάσεων</vt:lpstr>
      <vt:lpstr>Στοιχεία ανεργίας </vt:lpstr>
      <vt:lpstr>Ιδιωτικός τομέας</vt:lpstr>
      <vt:lpstr>Προσπάθειες ΠΣΦ</vt:lpstr>
      <vt:lpstr>Εκπαίδευση -Κίνητρα</vt:lpstr>
      <vt:lpstr>Νέες προοπτικές</vt:lpstr>
      <vt:lpstr>Σας ευχαριστώ  για την προσοχή σας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Ανεργία    Σύνοψη προτάσεων πλειοψηφίας  ΚΔΣ</dc:title>
  <dc:creator>lefteris</dc:creator>
  <cp:lastModifiedBy>lefteris</cp:lastModifiedBy>
  <cp:revision>1</cp:revision>
  <dcterms:created xsi:type="dcterms:W3CDTF">2019-10-05T20:20:11Z</dcterms:created>
  <dcterms:modified xsi:type="dcterms:W3CDTF">2019-10-05T20:26:04Z</dcterms:modified>
</cp:coreProperties>
</file>