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4" r:id="rId3"/>
    <p:sldId id="337" r:id="rId4"/>
    <p:sldId id="33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 S. Bebetsos" initials="GS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575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8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26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2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844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40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210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17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6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54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23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27FA-F890-454B-96F5-73ED7AAFB2BD}" type="datetimeFigureOut">
              <a:rPr lang="el-GR" smtClean="0"/>
              <a:t>27/6/2019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5C18D-02B6-42A7-952A-31B44A2654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018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F1F51ED-9E0F-4785-A7F8-0CB4A034079E}"/>
              </a:ext>
            </a:extLst>
          </p:cNvPr>
          <p:cNvSpPr txBox="1"/>
          <p:nvPr/>
        </p:nvSpPr>
        <p:spPr>
          <a:xfrm>
            <a:off x="1547446" y="6161649"/>
            <a:ext cx="3335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SAVVAS GIAKOUMAKIS</a:t>
            </a:r>
          </a:p>
        </p:txBody>
      </p:sp>
    </p:spTree>
    <p:extLst>
      <p:ext uri="{BB962C8B-B14F-4D97-AF65-F5344CB8AC3E}">
        <p14:creationId xmlns:p14="http://schemas.microsoft.com/office/powerpoint/2010/main" val="340594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79921C5-BAE7-45AC-95C1-8AF05777B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720679"/>
              </p:ext>
            </p:extLst>
          </p:nvPr>
        </p:nvGraphicFramePr>
        <p:xfrm>
          <a:off x="1925983" y="255105"/>
          <a:ext cx="9828696" cy="634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696">
                  <a:extLst>
                    <a:ext uri="{9D8B030D-6E8A-4147-A177-3AD203B41FA5}">
                      <a16:colId xmlns:a16="http://schemas.microsoft.com/office/drawing/2014/main" xmlns="" val="2092858849"/>
                    </a:ext>
                  </a:extLst>
                </a:gridCol>
              </a:tblGrid>
              <a:tr h="634779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Competition Venues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Athletes’ Medical Rooms and Spectators’ Medical Rooms, will be available at each competition venue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Athletes’ medical services will provide Field of Play recovery and emergency services, as well as physiotherapy for Athletes only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Athletes and Team Officials will be able to access these services one hour before the competition, training or warm-up commences and until one hour after the competition, training or warm-up finishes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Spectator medical services can be accessed by all other client groups represented at the venue.</a:t>
                      </a:r>
                    </a:p>
                    <a:p>
                      <a:endParaRPr lang="en-US" sz="2400" b="0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Training Venues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Essential and emergency medical services will be available during training sessions at the venues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313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79921C5-BAE7-45AC-95C1-8AF05777B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55341"/>
              </p:ext>
            </p:extLst>
          </p:nvPr>
        </p:nvGraphicFramePr>
        <p:xfrm>
          <a:off x="1925983" y="255105"/>
          <a:ext cx="9828696" cy="634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696">
                  <a:extLst>
                    <a:ext uri="{9D8B030D-6E8A-4147-A177-3AD203B41FA5}">
                      <a16:colId xmlns:a16="http://schemas.microsoft.com/office/drawing/2014/main" xmlns="" val="2092858849"/>
                    </a:ext>
                  </a:extLst>
                </a:gridCol>
              </a:tblGrid>
              <a:tr h="634779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Non-competition Venues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services will be provided through the ambulance service, available 24 hours a day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Regular first response medical services and emergency services will be provided at designated Games hospitals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During Opening and Closing Ceremonies medical services will be provided to all client groups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Ambulances will support the emergency medical response</a:t>
                      </a:r>
                    </a:p>
                    <a:p>
                      <a:endParaRPr lang="en-US" sz="2400" b="0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Liability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Patras 2019 will not provide public liability insurance for NOCs nor will it assume responsibility for any acts by NOCs, their Athletes or Team Officials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313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42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79921C5-BAE7-45AC-95C1-8AF05777B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54320"/>
              </p:ext>
            </p:extLst>
          </p:nvPr>
        </p:nvGraphicFramePr>
        <p:xfrm>
          <a:off x="1925983" y="255105"/>
          <a:ext cx="9828696" cy="634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696">
                  <a:extLst>
                    <a:ext uri="{9D8B030D-6E8A-4147-A177-3AD203B41FA5}">
                      <a16:colId xmlns:a16="http://schemas.microsoft.com/office/drawing/2014/main" xmlns="" val="2092858849"/>
                    </a:ext>
                  </a:extLst>
                </a:gridCol>
              </a:tblGrid>
              <a:tr h="634779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Repatriation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0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event of death, Patras 2019 will cover repatriation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costs and coordinate logistics on behalf of the NOC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0" i="0" u="none" strike="noStrike" kern="1200" baseline="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Anti-Doping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Doping Control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Programme</a:t>
                      </a: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will be implemented in accordance with the WADA International Standards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Patras 2019 will be developing and implementing doping control in collaboration with the ICMG Medical Committee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Pre-competition and in-competition blood and urine testing will take place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Sample analysis </a:t>
                      </a:r>
                      <a:r>
                        <a:rPr lang="en-US" sz="2400" b="0" i="0" u="none" strike="noStrike" kern="1200" baseline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be performed </a:t>
                      </a:r>
                      <a:r>
                        <a:rPr lang="en-US" sz="2400" b="0" i="0" u="none" strike="noStrike" kern="1200" baseline="0" dirty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Doping Control Laboratory </a:t>
                      </a:r>
                      <a:r>
                        <a:rPr lang="en-US" sz="2400" b="0" i="0" u="none" strike="noStrike" kern="1200" baseline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Athens</a:t>
                      </a:r>
                      <a:endParaRPr lang="en-US" sz="2400" dirty="0">
                        <a:solidFill>
                          <a:srgbClr val="7030A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313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7300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Προσαρμογή</PresentationFormat>
  <Paragraphs>31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26</cp:revision>
  <dcterms:created xsi:type="dcterms:W3CDTF">2019-05-24T08:35:24Z</dcterms:created>
  <dcterms:modified xsi:type="dcterms:W3CDTF">2019-06-26T21:11:59Z</dcterms:modified>
</cp:coreProperties>
</file>