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3" r:id="rId18"/>
    <p:sldId id="268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27/6/2019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27/6/2019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27/6/2019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27/6/2019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27/6/2019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edical@mbgpatras.gr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www.mbgpatras2019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552" y="3284984"/>
            <a:ext cx="8276456" cy="17281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ΥΓΕΙΟΝΟΜΙΚΟΣ ΣΧΕΔΙΑΣΜΟΣ </a:t>
            </a:r>
            <a:r>
              <a:rPr lang="en-US" dirty="0" smtClean="0"/>
              <a:t> II </a:t>
            </a:r>
            <a:r>
              <a:rPr lang="el-GR" dirty="0" smtClean="0"/>
              <a:t>ΠΑΡΑΚΤΙΩΝ ΜΕΣΟΓΕΙΑΚΩΝ ΑΓΩΝΩΝ </a:t>
            </a:r>
            <a:r>
              <a:rPr lang="en-US" dirty="0" smtClean="0"/>
              <a:t>PATRAS 2019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2700" b="1" dirty="0" smtClean="0"/>
              <a:t>ΣΑΒΒΑΣ Ι. ΓΙΑΚΟΥΜΑΚΗΣ </a:t>
            </a:r>
            <a:r>
              <a:rPr lang="en-US" sz="2700" b="1" dirty="0" smtClean="0"/>
              <a:t>MD PhDc</a:t>
            </a:r>
            <a:r>
              <a:rPr lang="el-GR" sz="2700" b="1" dirty="0" smtClean="0"/>
              <a:t/>
            </a:r>
            <a:br>
              <a:rPr lang="el-GR" sz="2700" b="1" dirty="0" smtClean="0"/>
            </a:br>
            <a:r>
              <a:rPr lang="el-GR" sz="2000" b="1" dirty="0" smtClean="0"/>
              <a:t>ΔΙΕΥΘΥΝΤΗΣ ΙΑΤΡΙΚΩΝ ΥΠΗΡΕΣΙΩΝ &amp; ΑΝΤΙ</a:t>
            </a:r>
            <a:r>
              <a:rPr lang="en-US" sz="2000" b="1" dirty="0" smtClean="0"/>
              <a:t>-DOPING MBG PATRAS2019</a:t>
            </a:r>
            <a:br>
              <a:rPr lang="en-US" sz="2000" b="1" dirty="0" smtClean="0"/>
            </a:br>
            <a:r>
              <a:rPr lang="el-GR" sz="2000" b="1" dirty="0" smtClean="0"/>
              <a:t>ΟΡΘΟΠΑΙΔΙΚΟΣ ΧΕΙΡΟΥΡΓΟΣ ΤΡΑΥΜΑΤΟΣ</a:t>
            </a:r>
            <a:br>
              <a:rPr lang="el-GR" sz="2000" b="1" dirty="0" smtClean="0"/>
            </a:br>
            <a:r>
              <a:rPr lang="el-GR" sz="2000" b="1" dirty="0" smtClean="0"/>
              <a:t>ΑΝΤΙΠΡΟΕΔΡΟΣ ΑΘΛΗΤΙΑΤΡΙΚΗΣ ΕΤΑΙΡΕΙΑΣ ΕΛΛΑΔΟΣ</a:t>
            </a:r>
            <a:endParaRPr lang="el-G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19" y="404664"/>
            <a:ext cx="5040560" cy="222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3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3 ΥΓΕΙΟΝΟΜΙΚΟΙ ΣΤΑΘΜΟΙ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(HEALTH CENTER)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8840"/>
            <a:ext cx="8229600" cy="3888432"/>
          </a:xfrm>
        </p:spPr>
        <p:txBody>
          <a:bodyPr>
            <a:normAutofit fontScale="77500" lnSpcReduction="20000"/>
          </a:bodyPr>
          <a:lstStyle/>
          <a:p>
            <a:r>
              <a:rPr lang="el-GR" b="1" i="1" dirty="0" smtClean="0"/>
              <a:t>ΙΑΤΡΙΚΟ ΚΕΝΤΡΟ</a:t>
            </a:r>
          </a:p>
          <a:p>
            <a:r>
              <a:rPr lang="el-GR" b="1" i="1" dirty="0" smtClean="0"/>
              <a:t>ΣΤΑΘΜΟΣ </a:t>
            </a:r>
            <a:r>
              <a:rPr lang="en-US" b="1" i="1" dirty="0" smtClean="0"/>
              <a:t>DOPING-CONTROL</a:t>
            </a:r>
          </a:p>
          <a:p>
            <a:r>
              <a:rPr lang="el-GR" b="1" i="1" dirty="0" smtClean="0"/>
              <a:t>ΦΥΣΙΚΟΘΕΡΑΠΕΥΤΗΡΙΟ-ΑΝΑΡΡΩΤΗΡΙΟ</a:t>
            </a:r>
          </a:p>
          <a:p>
            <a:r>
              <a:rPr lang="el-GR" b="1" i="1" dirty="0" smtClean="0"/>
              <a:t>1 ΟΡΘΟΠΑΙΔΙΚΟΣ/ΥΣ</a:t>
            </a:r>
          </a:p>
          <a:p>
            <a:r>
              <a:rPr lang="el-GR" b="1" i="1" dirty="0" smtClean="0"/>
              <a:t>1 ΕΙΔΙΚΟΣ ΠΑΘΟΛΟΓΟΣ</a:t>
            </a:r>
            <a:r>
              <a:rPr lang="en-US" b="1" i="1" dirty="0" smtClean="0"/>
              <a:t> </a:t>
            </a:r>
            <a:r>
              <a:rPr lang="el-GR" b="1" i="1" dirty="0" err="1" smtClean="0"/>
              <a:t>΄Η</a:t>
            </a:r>
            <a:r>
              <a:rPr lang="el-GR" b="1" i="1" dirty="0" smtClean="0"/>
              <a:t> ΓΕΝΙΚ. ΙΑΤΡ./ΥΣ</a:t>
            </a:r>
          </a:p>
          <a:p>
            <a:r>
              <a:rPr lang="el-GR" b="1" i="1" dirty="0" smtClean="0"/>
              <a:t>1 ΝΟΣΗΛΕΥΤΡΙΑ/ΥΣ</a:t>
            </a:r>
          </a:p>
          <a:p>
            <a:r>
              <a:rPr lang="el-GR" b="1" i="1" dirty="0" smtClean="0"/>
              <a:t>1 ΦΥΣΙΚΟΘΕΡΑΠΕΥΤΗΣ/ΥΣ</a:t>
            </a:r>
          </a:p>
          <a:p>
            <a:r>
              <a:rPr lang="el-GR" b="1" i="1" dirty="0" smtClean="0"/>
              <a:t>1 ΠΙΣΤΟΠΟΙΗΜΕΝΟΣ ΔΕΙΓΜΑΤΟΛΗΠΤΗΣ ΕΣΚΑΝ</a:t>
            </a:r>
          </a:p>
          <a:p>
            <a:r>
              <a:rPr lang="el-GR" b="1" i="1" dirty="0" smtClean="0"/>
              <a:t>ΕΠΟΠΤΕΣ ΕΘΕΛΟΝΤΕΣ ΤΟΥ </a:t>
            </a:r>
            <a:r>
              <a:rPr lang="en-US" b="1" i="1" dirty="0" smtClean="0"/>
              <a:t>PATRAS 2019</a:t>
            </a:r>
          </a:p>
          <a:p>
            <a:r>
              <a:rPr lang="el-GR" b="1" i="1" dirty="0" smtClean="0"/>
              <a:t>ΕΘΕΛΟΝΤΕΣ ΤΟΥ ΕΕΣ- </a:t>
            </a:r>
            <a:r>
              <a:rPr lang="en-US" b="1" i="1" dirty="0" smtClean="0"/>
              <a:t>1 </a:t>
            </a:r>
            <a:r>
              <a:rPr lang="el-GR" b="1" i="1" dirty="0" smtClean="0"/>
              <a:t>ΑΣΘΕΝΟΦΟΡΟ- </a:t>
            </a:r>
            <a:r>
              <a:rPr lang="en-US" b="1" i="1" dirty="0" smtClean="0"/>
              <a:t>1 AED</a:t>
            </a:r>
            <a:endParaRPr lang="el-GR" b="1" i="1" dirty="0" smtClean="0"/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6792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241176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3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0392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FIRST RESPONDERS</a:t>
            </a:r>
            <a:endParaRPr lang="el-GR" b="1" u="sng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2636912"/>
            <a:ext cx="8229600" cy="3816424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FIRST LINE DEFENDERS</a:t>
            </a:r>
          </a:p>
          <a:p>
            <a:r>
              <a:rPr lang="en-US" b="1" i="1" dirty="0" smtClean="0"/>
              <a:t>1/</a:t>
            </a:r>
            <a:r>
              <a:rPr lang="el-GR" b="1" i="1" dirty="0" smtClean="0"/>
              <a:t>ΑΓΩΝΙΣΤΙΚΟ ΧΩΡΟ ΜΕ 4 ΔΙΑΣΩΣΤΕΣ</a:t>
            </a:r>
          </a:p>
          <a:p>
            <a:r>
              <a:rPr lang="el-GR" b="1" i="1" dirty="0" smtClean="0"/>
              <a:t>ΥΠΕΥΘΥΝΟΙ ΑΣΦΑΛΟΥΣ ΜΕΤΑΦΟΡΑΣ ΤΡΑΥΜΑΤΙΑ</a:t>
            </a:r>
          </a:p>
          <a:p>
            <a:r>
              <a:rPr lang="el-GR" b="1" i="1" dirty="0" smtClean="0"/>
              <a:t>ΥΠΕΥΘΥΝΟΣ ΔΙΑΣΥΝΔΕΣΗΣ ΜΕ ΤΟΝ ΥΓΕΙΟΝΟΜΙΚΟ ΣΤΑΘΜΟ</a:t>
            </a:r>
            <a:endParaRPr lang="en-US" b="1" i="1" dirty="0" smtClean="0"/>
          </a:p>
          <a:p>
            <a:r>
              <a:rPr lang="el-GR" b="1" i="1" dirty="0" smtClean="0"/>
              <a:t>ΔΙΑΜΕΣΟΛΑΒΗΤΗΣ ΜΕ ΤΑ ΙΑΤΡΙΚΑ ΤΕΑΜ ΤΩΝ ΕΘΝΙΚΩΝ ΣΥΓΚΡΟΤΗΜΑΤΩΝ</a:t>
            </a:r>
            <a:endParaRPr lang="el-GR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581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LIFE-GUARDS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104456"/>
          </a:xfrm>
        </p:spPr>
        <p:txBody>
          <a:bodyPr/>
          <a:lstStyle/>
          <a:p>
            <a:r>
              <a:rPr lang="en-US" dirty="0" smtClean="0"/>
              <a:t>WATER GAMES</a:t>
            </a:r>
          </a:p>
          <a:p>
            <a:r>
              <a:rPr lang="en-US" dirty="0" smtClean="0"/>
              <a:t>EOT, PEPANOS</a:t>
            </a:r>
          </a:p>
          <a:p>
            <a:r>
              <a:rPr lang="en-US" dirty="0" smtClean="0"/>
              <a:t>5 LIFE-GUARDS/</a:t>
            </a:r>
            <a:r>
              <a:rPr lang="el-GR" dirty="0" smtClean="0"/>
              <a:t>ΑΓΩΝΙΣΤΙΚΟ ΧΩΡΟ</a:t>
            </a:r>
          </a:p>
          <a:p>
            <a:r>
              <a:rPr lang="el-GR" dirty="0" smtClean="0"/>
              <a:t>4 ΔΙΑΣΩΣΤΕΣ/ ΑΓΩΝΙΣΤΙΚΟ ΧΩΡΟ</a:t>
            </a:r>
          </a:p>
          <a:p>
            <a:r>
              <a:rPr lang="el-GR" dirty="0" smtClean="0"/>
              <a:t>1 </a:t>
            </a:r>
            <a:r>
              <a:rPr lang="en-US" dirty="0" smtClean="0"/>
              <a:t>F.R/A</a:t>
            </a:r>
            <a:r>
              <a:rPr lang="el-GR" dirty="0" smtClean="0"/>
              <a:t>ΓΩΝΙΣΤ. ΧΩΡΟ</a:t>
            </a:r>
          </a:p>
          <a:p>
            <a:r>
              <a:rPr lang="el-GR" dirty="0" smtClean="0"/>
              <a:t>1 ΠΛΩΤΟ ΜΕΣΟ/ ΑΓ. ΧΩΡΟ (</a:t>
            </a:r>
            <a:r>
              <a:rPr lang="en-US" dirty="0" smtClean="0"/>
              <a:t>WATER GAMES)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0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395536" y="249993"/>
            <a:ext cx="8229600" cy="863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RESCUERS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914400" y="2997200"/>
            <a:ext cx="8229600" cy="3228975"/>
          </a:xfrm>
        </p:spPr>
        <p:txBody>
          <a:bodyPr>
            <a:normAutofit/>
          </a:bodyPr>
          <a:lstStyle/>
          <a:p>
            <a:r>
              <a:rPr lang="en-US" dirty="0" smtClean="0"/>
              <a:t>4 /</a:t>
            </a:r>
            <a:r>
              <a:rPr lang="el-GR" dirty="0" smtClean="0"/>
              <a:t>ΑΓΩΝΙΣΤΙΚΟ ΧΩΡΟ/ΒΑΡΔΙΑ </a:t>
            </a:r>
          </a:p>
          <a:p>
            <a:r>
              <a:rPr lang="el-GR" dirty="0"/>
              <a:t>4</a:t>
            </a:r>
            <a:r>
              <a:rPr lang="el-GR" dirty="0" smtClean="0"/>
              <a:t>/ ΥΓΕΙΟΝΟΜΙΚΟ ΣΤΑΘΜΟ/ΒΑΡΔΙΑ</a:t>
            </a:r>
          </a:p>
          <a:p>
            <a:r>
              <a:rPr lang="el-GR" dirty="0" smtClean="0"/>
              <a:t>2/ ΠΡΟΠΟΝΗΤΗΡΙΟ/ΒΑΡΔΙΑ</a:t>
            </a:r>
          </a:p>
          <a:p>
            <a:pPr marL="0" indent="0">
              <a:buNone/>
            </a:pPr>
            <a:r>
              <a:rPr lang="el-GR" b="1" dirty="0" smtClean="0"/>
              <a:t>                                  ΒΑΡΔΙΑ?</a:t>
            </a:r>
          </a:p>
          <a:p>
            <a:r>
              <a:rPr lang="el-GR" dirty="0" smtClean="0"/>
              <a:t>5 ΩΡΕΣ Ή 8 ΩΡΕΣ Η ΔΙΑΡΚΕΙΑ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1247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753463"/>
              </p:ext>
            </p:extLst>
          </p:nvPr>
        </p:nvGraphicFramePr>
        <p:xfrm>
          <a:off x="467544" y="1124744"/>
          <a:ext cx="8064896" cy="4535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640237">
                <a:tc>
                  <a:txBody>
                    <a:bodyPr/>
                    <a:lstStyle/>
                    <a:p>
                      <a:r>
                        <a:rPr lang="el-GR" dirty="0" smtClean="0"/>
                        <a:t>ΒΑΡΔΙΑ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31</a:t>
                      </a:r>
                      <a:endParaRPr lang="el-GR" dirty="0"/>
                    </a:p>
                  </a:txBody>
                  <a:tcPr/>
                </a:tc>
              </a:tr>
              <a:tr h="649129">
                <a:tc>
                  <a:txBody>
                    <a:bodyPr/>
                    <a:lstStyle/>
                    <a:p>
                      <a:r>
                        <a:rPr lang="el-GR" dirty="0" smtClean="0"/>
                        <a:t>ΑΓ/Χ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</a:tr>
              <a:tr h="649129">
                <a:tc>
                  <a:txBody>
                    <a:bodyPr/>
                    <a:lstStyle/>
                    <a:p>
                      <a:r>
                        <a:rPr lang="el-GR" dirty="0" smtClean="0"/>
                        <a:t>ΔΙΑΣ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20</a:t>
                      </a:r>
                      <a:endParaRPr lang="el-GR" dirty="0"/>
                    </a:p>
                  </a:txBody>
                  <a:tcPr/>
                </a:tc>
              </a:tr>
              <a:tr h="649129">
                <a:tc>
                  <a:txBody>
                    <a:bodyPr/>
                    <a:lstStyle/>
                    <a:p>
                      <a:r>
                        <a:rPr lang="en-US" dirty="0" smtClean="0"/>
                        <a:t>F 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</a:tr>
              <a:tr h="649129">
                <a:tc>
                  <a:txBody>
                    <a:bodyPr/>
                    <a:lstStyle/>
                    <a:p>
                      <a:r>
                        <a:rPr lang="en-US" dirty="0" smtClean="0"/>
                        <a:t>L-G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l-GR" dirty="0"/>
                    </a:p>
                  </a:txBody>
                  <a:tcPr/>
                </a:tc>
              </a:tr>
              <a:tr h="649129">
                <a:tc>
                  <a:txBody>
                    <a:bodyPr/>
                    <a:lstStyle/>
                    <a:p>
                      <a:r>
                        <a:rPr lang="en-US" dirty="0" smtClean="0"/>
                        <a:t>BOOT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</a:tr>
              <a:tr h="649129">
                <a:tc>
                  <a:txBody>
                    <a:bodyPr/>
                    <a:lstStyle/>
                    <a:p>
                      <a:r>
                        <a:rPr lang="el-GR" dirty="0" smtClean="0"/>
                        <a:t>Τ</a:t>
                      </a:r>
                      <a:r>
                        <a:rPr lang="en-US" dirty="0" smtClean="0"/>
                        <a:t>R.</a:t>
                      </a:r>
                      <a:r>
                        <a:rPr lang="en-US" baseline="0" dirty="0" smtClean="0"/>
                        <a:t> SIT.</a:t>
                      </a:r>
                    </a:p>
                    <a:p>
                      <a:r>
                        <a:rPr lang="en-US" baseline="0" dirty="0" smtClean="0"/>
                        <a:t>HEAL C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91680" y="372367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HUMAN RESOURCES IN TOTAL 1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3532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777722"/>
              </p:ext>
            </p:extLst>
          </p:nvPr>
        </p:nvGraphicFramePr>
        <p:xfrm>
          <a:off x="611560" y="1484784"/>
          <a:ext cx="8136904" cy="445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7113"/>
                <a:gridCol w="1017113"/>
                <a:gridCol w="1017113"/>
                <a:gridCol w="1017113"/>
                <a:gridCol w="1017113"/>
                <a:gridCol w="1035115"/>
                <a:gridCol w="999111"/>
                <a:gridCol w="10171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SHIFT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31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r>
                        <a:rPr lang="el-GR" b="1" dirty="0" smtClean="0"/>
                        <a:t>Γ.Κ.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ΑΓ.Χ.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RESC.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12+4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16+4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16+4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20+4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16+4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20+4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20+4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FR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LG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MED.ST.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N/PT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AMB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AED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VOLUNT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53596" y="66427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HUMAN RESOURCES IN TOTAL 2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4578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"/>
            <a:ext cx="9144000" cy="68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3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9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060849"/>
            <a:ext cx="5122912" cy="2592287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https://www.mbgpatras2019.gr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medical@mbgpatras.gr</a:t>
            </a: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46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7" y="4195364"/>
            <a:ext cx="5321027" cy="254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04" y="1869054"/>
            <a:ext cx="3657600" cy="225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54" y="4257169"/>
            <a:ext cx="2477100" cy="192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2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ΒΑΣΙΚΑ ΣΗΜΕΙΑ ΕΝΗΜΕΡΩΣΗΣ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777625"/>
            <a:ext cx="8003232" cy="4087620"/>
          </a:xfrm>
        </p:spPr>
        <p:txBody>
          <a:bodyPr>
            <a:normAutofit fontScale="92500" lnSpcReduction="20000"/>
          </a:bodyPr>
          <a:lstStyle/>
          <a:p>
            <a:r>
              <a:rPr lang="el-GR" sz="2800" b="1" dirty="0" smtClean="0"/>
              <a:t>ΑΝΑΣΚΟΠΗΣΗ ΠΑΡΑΚΤΙΩΝ ΜΕΣΟΓΕΙΑΚΩΝ ΑΓΩΝΩΝ</a:t>
            </a:r>
            <a:endParaRPr lang="en-US" sz="2800" b="1" dirty="0" smtClean="0"/>
          </a:p>
          <a:p>
            <a:r>
              <a:rPr lang="el-GR" sz="2800" b="1" dirty="0" smtClean="0"/>
              <a:t>ΥΓΕΙΟΝΟΜΙΚΗ ΕΠΙΤΡΟΠΗ</a:t>
            </a:r>
          </a:p>
          <a:p>
            <a:r>
              <a:rPr lang="el-GR" sz="2800" b="1" dirty="0" smtClean="0"/>
              <a:t>ΙΑΤΡΙΚΕΣ ΥΠΗΡΕΣΙΕΣ – ΑΝΤΙ</a:t>
            </a:r>
            <a:r>
              <a:rPr lang="en-US" sz="2800" b="1" dirty="0" smtClean="0"/>
              <a:t>-DOPING</a:t>
            </a:r>
          </a:p>
          <a:p>
            <a:r>
              <a:rPr lang="el-GR" sz="2800" b="1" dirty="0" smtClean="0"/>
              <a:t>ΟΡΓΑΝΟΓΡΑΜΜΑ ΤΟΥ ΥΓΕΙΟΝΟΜΙΚΟΥ ΣΧΕΔΙΑΣΜΟΥ </a:t>
            </a:r>
            <a:endParaRPr lang="en-US" sz="2800" b="1" dirty="0" smtClean="0"/>
          </a:p>
          <a:p>
            <a:pPr lvl="1"/>
            <a:r>
              <a:rPr lang="el-GR" sz="1800" b="1" dirty="0" smtClean="0"/>
              <a:t> ΥΓΕΙΟΝΟΜΙΚΟΣ ΣΤΑΘΜΟΣ , ΣΤΑΘΜΟΣ </a:t>
            </a:r>
            <a:r>
              <a:rPr lang="en-US" sz="1800" b="1" dirty="0" smtClean="0"/>
              <a:t>D0PING CONTROL, </a:t>
            </a:r>
            <a:r>
              <a:rPr lang="el-GR" sz="1800" b="1" dirty="0" smtClean="0"/>
              <a:t>ΦΥΣΙΚΟΘΕΡΑΠΕΥΤΗΡΙΟ, </a:t>
            </a:r>
            <a:r>
              <a:rPr lang="en-US" sz="1800" b="1" dirty="0" smtClean="0"/>
              <a:t>CALL CENTER</a:t>
            </a:r>
          </a:p>
          <a:p>
            <a:r>
              <a:rPr lang="el-GR" sz="2800" b="1" dirty="0" smtClean="0"/>
              <a:t>ΑΓΩΝΙΣΤΙΚΑ ΚΕΝΤΡΑ- ΑΓΩΝΙΣΤΙΚΟΙ ΧΩΡΟΙ-ΠΡΟΠΟΝΗΤΗΡΙΑ</a:t>
            </a:r>
          </a:p>
          <a:p>
            <a:r>
              <a:rPr lang="el-GR" sz="2800" b="1" dirty="0" smtClean="0"/>
              <a:t>ΠΡΟΓΡΑΜΜΑ ΑΓΩΝΩΝ</a:t>
            </a:r>
          </a:p>
          <a:p>
            <a:r>
              <a:rPr lang="el-GR" sz="2800" b="1" dirty="0" smtClean="0"/>
              <a:t>ΑΝΑΓΚΕΣ ΣΕ ΑΝΘΡΩΠΙΝΟ ΔΥΝΑΜΙΚΟ</a:t>
            </a:r>
          </a:p>
          <a:p>
            <a:r>
              <a:rPr lang="el-GR" sz="2800" b="1" dirty="0" smtClean="0"/>
              <a:t>ΣΤΟΧΟΣ                   ΜΝΗΜΟΝΙΟ ΣΥΝΕΡΓΑΣΙΑΣ</a:t>
            </a:r>
          </a:p>
          <a:p>
            <a:pPr marL="0" indent="0">
              <a:buNone/>
            </a:pPr>
            <a:endParaRPr lang="el-GR" sz="2800" dirty="0" smtClean="0"/>
          </a:p>
          <a:p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>
            <a:off x="2375560" y="53371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4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9" y="908720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78" y="980728"/>
            <a:ext cx="316835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95" y="4869160"/>
            <a:ext cx="4824535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6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8319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ΣΥΜΜΕΤΟΧΗ ΑΘΛΗΤΩΝ</a:t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PESCARA V PATRAS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4040188" cy="639762"/>
          </a:xfrm>
        </p:spPr>
        <p:txBody>
          <a:bodyPr>
            <a:normAutofit/>
          </a:bodyPr>
          <a:lstStyle/>
          <a:p>
            <a:r>
              <a:rPr lang="el-GR" i="1" dirty="0" smtClean="0">
                <a:solidFill>
                  <a:srgbClr val="00B050"/>
                </a:solidFill>
              </a:rPr>
              <a:t>ΣΥΓΚΕΝΤΡΩΤΙΚΗ</a:t>
            </a:r>
            <a:r>
              <a:rPr lang="el-GR" dirty="0" smtClean="0"/>
              <a:t> ΣΥΜΜΕΤΟΧΗ</a:t>
            </a:r>
            <a:endParaRPr 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3"/>
          </p:nvPr>
        </p:nvSpPr>
        <p:spPr>
          <a:xfrm>
            <a:off x="4860032" y="1772816"/>
            <a:ext cx="4041775" cy="639762"/>
          </a:xfrm>
        </p:spPr>
        <p:txBody>
          <a:bodyPr/>
          <a:lstStyle/>
          <a:p>
            <a:pPr algn="ctr"/>
            <a:r>
              <a:rPr lang="el-GR" i="1" dirty="0" smtClean="0">
                <a:solidFill>
                  <a:srgbClr val="7030A0"/>
                </a:solidFill>
              </a:rPr>
              <a:t>ΣΥΓΚΡΙΤΙΚΗ </a:t>
            </a:r>
            <a:r>
              <a:rPr lang="el-GR" dirty="0" smtClean="0"/>
              <a:t>ΣΥΜΜΕΤΟΧΗ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389884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404177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7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1216" y="260648"/>
            <a:ext cx="8229600" cy="1143000"/>
          </a:xfrm>
        </p:spPr>
        <p:txBody>
          <a:bodyPr/>
          <a:lstStyle/>
          <a:p>
            <a:r>
              <a:rPr lang="en-US" b="1" dirty="0" smtClean="0"/>
              <a:t>11 SPORTS</a:t>
            </a:r>
            <a:endParaRPr lang="el-GR" b="1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8102" y="1556792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WATER SPORTS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858020" y="1556792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BEACH GAMES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2" y="2564904"/>
            <a:ext cx="165618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1944340" cy="199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39655"/>
            <a:ext cx="1872208" cy="177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08920"/>
            <a:ext cx="18002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39654"/>
            <a:ext cx="1800200" cy="177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8" y="3764988"/>
            <a:ext cx="1800201" cy="145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2" y="4098322"/>
            <a:ext cx="1656184" cy="14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85" y="2560991"/>
            <a:ext cx="1872208" cy="137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85" y="4109562"/>
            <a:ext cx="1872208" cy="14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2" y="5644949"/>
            <a:ext cx="1656184" cy="11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92" y="5725002"/>
            <a:ext cx="1944216" cy="10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5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34169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ΥΓΕΙΟΝΟΜΙΚΗ ΕΠΙΤΡΟΠΗ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(MEDICAL COMMITTEE)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600400"/>
          </a:xfrm>
        </p:spPr>
        <p:txBody>
          <a:bodyPr>
            <a:normAutofit fontScale="92500" lnSpcReduction="20000"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ΔΙΕΥΘΥΝΤΗΣ</a:t>
            </a:r>
          </a:p>
          <a:p>
            <a:pPr lvl="1"/>
            <a:r>
              <a:rPr lang="el-GR" b="1" dirty="0" smtClean="0"/>
              <a:t>ΣΑΒΒΑΣ Ι. ΓΙΑΚΟΥΜΑΚΗΣ</a:t>
            </a:r>
            <a:r>
              <a:rPr lang="el-GR" dirty="0" smtClean="0"/>
              <a:t>, ΟΡΘΟΠΑΙΔΙΚΟΣ ΧΕΙΡΟΥΡΓΟΣ ΤΡΑΥΜΑΤΟΣ , ΑΝΤΙΠΡΟΕΔΡΟΣ ΔΣ ΑΕΕ  </a:t>
            </a:r>
          </a:p>
          <a:p>
            <a:r>
              <a:rPr lang="el-GR" b="1" u="sng" dirty="0" smtClean="0">
                <a:solidFill>
                  <a:srgbClr val="002060"/>
                </a:solidFill>
              </a:rPr>
              <a:t>ΑΝΑΠΛΗΡΩΤΡΙΑ ΔΙΕΥΘΥΝΤΡΙΑ</a:t>
            </a:r>
          </a:p>
          <a:p>
            <a:pPr lvl="1"/>
            <a:r>
              <a:rPr lang="el-GR" b="1" dirty="0" smtClean="0"/>
              <a:t>ΙΩΑΝΝΑ ΧΑΛΙΜΟΥ</a:t>
            </a:r>
            <a:r>
              <a:rPr lang="el-GR" dirty="0" smtClean="0"/>
              <a:t>, ΕΙΔΙΚΟΣ ΠΑΘΟΛΟΓΟΣ, ΜΕΛΟΣ ΑΕΕ</a:t>
            </a:r>
          </a:p>
          <a:p>
            <a:r>
              <a:rPr lang="el-GR" b="1" u="sng" dirty="0" smtClean="0">
                <a:solidFill>
                  <a:srgbClr val="7030A0"/>
                </a:solidFill>
              </a:rPr>
              <a:t>ΣΥΝΤΟΝΙΣΤΕΣ</a:t>
            </a:r>
          </a:p>
          <a:p>
            <a:pPr lvl="1"/>
            <a:r>
              <a:rPr lang="el-GR" b="1" dirty="0" smtClean="0"/>
              <a:t>ΒΙΒΗ ΛΟΥΚΟΠΟΥΛΟΥ</a:t>
            </a:r>
            <a:r>
              <a:rPr lang="el-GR" dirty="0" smtClean="0"/>
              <a:t>, ΕΙΔΙΚΟΣ ΠΑΘΟΛΟΓΟΣ</a:t>
            </a:r>
          </a:p>
          <a:p>
            <a:pPr lvl="1"/>
            <a:r>
              <a:rPr lang="el-GR" b="1" dirty="0" smtClean="0"/>
              <a:t>ΔΗΜΗΤΡΑ ΦΡΥΓΑΝΑ</a:t>
            </a:r>
            <a:r>
              <a:rPr lang="el-GR" dirty="0" smtClean="0"/>
              <a:t>, ΦΑΡΜΑΚΟΠΟΙΟΣ</a:t>
            </a:r>
          </a:p>
          <a:p>
            <a:pPr marL="0" indent="0">
              <a:buNone/>
            </a:pPr>
            <a:endParaRPr lang="el-GR" b="1" u="sng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ΥΓΕΙΟΝΟΜΙΚΕΣ ΥΠΗΡΕΣΙΕΣ</a:t>
            </a:r>
            <a:br>
              <a:rPr lang="el-GR" b="1" dirty="0" smtClean="0"/>
            </a:br>
            <a:r>
              <a:rPr lang="el-GR" b="1" dirty="0" smtClean="0"/>
              <a:t>(</a:t>
            </a:r>
            <a:r>
              <a:rPr lang="en-US" b="1" dirty="0" smtClean="0"/>
              <a:t>HEALTH SERVICES</a:t>
            </a:r>
            <a:r>
              <a:rPr lang="el-GR" b="1" dirty="0" smtClean="0"/>
              <a:t>)</a:t>
            </a:r>
            <a:endParaRPr lang="el-GR" b="1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576064"/>
          </a:xfrm>
        </p:spPr>
        <p:txBody>
          <a:bodyPr/>
          <a:lstStyle/>
          <a:p>
            <a:pPr algn="ctr"/>
            <a:r>
              <a:rPr lang="en-US" dirty="0" smtClean="0"/>
              <a:t>MEDICAL SERVICES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4040188" cy="3951288"/>
          </a:xfrm>
        </p:spPr>
        <p:txBody>
          <a:bodyPr>
            <a:noAutofit/>
          </a:bodyPr>
          <a:lstStyle/>
          <a:p>
            <a:r>
              <a:rPr lang="el-GR" sz="1600" b="1" dirty="0" smtClean="0"/>
              <a:t>ΥΓΕΙΟΝΟΜΙΚΗ ΚΑΛΥΨΗ ΘΕΑΤΩΝ ΑΘΛΗΤΩΝ Κ ΔΙΑΠΙΣΤΕΥΜΕΝΩΝ</a:t>
            </a:r>
          </a:p>
          <a:p>
            <a:r>
              <a:rPr lang="el-GR" sz="1600" b="1" dirty="0" smtClean="0"/>
              <a:t>ΔΙΑΣΩΣΤΙΚΗ , ΠΡΩΤΟΒΟΗΘΗΤΙΚΗ Κ ΝΑΥΑΓΟΣΩΣΤΙΚΗ &amp; Φ/Θ  ΚΑΛΥΨΗ</a:t>
            </a:r>
          </a:p>
          <a:p>
            <a:r>
              <a:rPr lang="el-GR" sz="1600" b="1" dirty="0" smtClean="0"/>
              <a:t>ΕΠΑΝΑΠΑΤΡΙΣΜΟΣ</a:t>
            </a:r>
          </a:p>
          <a:p>
            <a:r>
              <a:rPr lang="el-GR" sz="1600" b="1" dirty="0" smtClean="0"/>
              <a:t>ΕΛΕΓΧΟΣ ΥΓΙΕΙΝΗΣ ΧΩΡΩΝ ΔΙΑΜΟΝΗΣ ΕΣΤΙΑΣΗΣ &amp; ΑΘΛΗΣΗΣ</a:t>
            </a:r>
          </a:p>
          <a:p>
            <a:r>
              <a:rPr lang="el-GR" sz="1600" b="1" dirty="0" smtClean="0"/>
              <a:t>ΠΡΟΣΕΛΚΥΣΗ ΕΘΕΛΟΝΤΩΝ ΜΕ ΙΔΙΟΤΗΤΕΣ ΥΓΕΙΟΝΟΜΙΚΟΥ ΧΑΡΑΚΤΗΡΑ</a:t>
            </a:r>
          </a:p>
          <a:p>
            <a:r>
              <a:rPr lang="en-US" sz="1600" b="1" dirty="0" smtClean="0"/>
              <a:t>CALL CENTER</a:t>
            </a:r>
          </a:p>
          <a:p>
            <a:r>
              <a:rPr lang="el-GR" sz="1600" b="1" dirty="0" smtClean="0"/>
              <a:t>ΔΙΑΤΜΗΜΑΤΙΚΗ ΕΠΑΦΗ ΜΕ ΔΕΜΑ ΔΗΜΟΣΙΟΥΣ ΦΟΡΕΙΣ 6</a:t>
            </a:r>
            <a:r>
              <a:rPr lang="el-GR" sz="1600" b="1" baseline="30000" dirty="0" smtClean="0"/>
              <a:t>ΗΣ</a:t>
            </a:r>
            <a:r>
              <a:rPr lang="el-GR" sz="1600" b="1" dirty="0" smtClean="0"/>
              <a:t> ΥΓΕΙΟΝΟΜΙΚΗΣ ΠΕΡΙΦΕΡΕΙΑΣ</a:t>
            </a:r>
          </a:p>
          <a:p>
            <a:r>
              <a:rPr lang="el-GR" sz="1600" b="1" dirty="0" smtClean="0"/>
              <a:t>ΔΙΑΧΕΙΡΙΣΗ ΥΓΕΙΟΝΟΜΙΚΟΥ ΠΡΟΣΩΠΙΚΟΥ</a:t>
            </a:r>
          </a:p>
          <a:p>
            <a:r>
              <a:rPr lang="el-GR" sz="1600" b="1" dirty="0" smtClean="0"/>
              <a:t>ΟΡΓΑΝΩΣΗ Κ ΛΕΙΤΟΥΡΓΙΑ ΥΓΕΙΟΝΟΜΙΚΩΝ ΣΤΑΘΜΩΝ</a:t>
            </a:r>
            <a:endParaRPr lang="el-GR" sz="1600" b="1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551834"/>
          </a:xfrm>
        </p:spPr>
        <p:txBody>
          <a:bodyPr/>
          <a:lstStyle/>
          <a:p>
            <a:pPr algn="ctr"/>
            <a:r>
              <a:rPr lang="en-US" dirty="0" smtClean="0"/>
              <a:t>ANTI-DOPING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4"/>
          </p:nvPr>
        </p:nvSpPr>
        <p:spPr>
          <a:xfrm>
            <a:off x="4788024" y="2204864"/>
            <a:ext cx="4041775" cy="4248472"/>
          </a:xfrm>
        </p:spPr>
        <p:txBody>
          <a:bodyPr/>
          <a:lstStyle/>
          <a:p>
            <a:r>
              <a:rPr lang="el-GR" dirty="0" smtClean="0"/>
              <a:t>ΕΥ ΑΓΩΝΙΖΕΣΘΑΙ </a:t>
            </a:r>
            <a:r>
              <a:rPr lang="en-US" dirty="0" smtClean="0"/>
              <a:t>, FAIR PLAY</a:t>
            </a:r>
            <a:endParaRPr lang="el-GR" dirty="0" smtClean="0"/>
          </a:p>
          <a:p>
            <a:r>
              <a:rPr lang="el-GR" dirty="0" smtClean="0"/>
              <a:t>ΚΩΔΙΚΑΣ </a:t>
            </a:r>
            <a:r>
              <a:rPr lang="en-US" dirty="0" smtClean="0"/>
              <a:t>WADA</a:t>
            </a:r>
          </a:p>
          <a:p>
            <a:r>
              <a:rPr lang="en-US" dirty="0" smtClean="0"/>
              <a:t>GFRP</a:t>
            </a:r>
          </a:p>
          <a:p>
            <a:r>
              <a:rPr lang="en-US" dirty="0" smtClean="0"/>
              <a:t>I.S. of I.C.M.G.</a:t>
            </a:r>
          </a:p>
          <a:p>
            <a:r>
              <a:rPr lang="el-GR" dirty="0" smtClean="0"/>
              <a:t>ΕΣΚΑΝ</a:t>
            </a:r>
          </a:p>
          <a:p>
            <a:r>
              <a:rPr lang="el-GR" dirty="0" smtClean="0"/>
              <a:t>ΣΤΑΘΜΟΙ </a:t>
            </a:r>
            <a:r>
              <a:rPr lang="en-US" dirty="0" smtClean="0"/>
              <a:t>DOPING CONTROL</a:t>
            </a:r>
          </a:p>
          <a:p>
            <a:r>
              <a:rPr lang="el-GR" dirty="0" smtClean="0"/>
              <a:t>ΤΥΧΑΙΑ ΔΕΙΓΜΑΤΟΛΗΨΙΑ</a:t>
            </a:r>
          </a:p>
          <a:p>
            <a:r>
              <a:rPr lang="el-GR" dirty="0" smtClean="0"/>
              <a:t>ΑΙΜΑ, ΟΥΡΑ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62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330" y="188640"/>
            <a:ext cx="8229600" cy="1143000"/>
          </a:xfrm>
        </p:spPr>
        <p:txBody>
          <a:bodyPr/>
          <a:lstStyle/>
          <a:p>
            <a:r>
              <a:rPr lang="en-US" b="1" dirty="0" smtClean="0"/>
              <a:t>FIELDS OF PLAY</a:t>
            </a:r>
            <a:endParaRPr lang="el-GR" b="1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/>
          <a:lstStyle/>
          <a:p>
            <a:pPr algn="ctr"/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251520" y="1772816"/>
            <a:ext cx="4101852" cy="363326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VENUE 1 HERA</a:t>
            </a:r>
          </a:p>
          <a:p>
            <a:pPr lvl="1"/>
            <a:r>
              <a:rPr lang="en-US" dirty="0"/>
              <a:t>EOT, 2 </a:t>
            </a:r>
            <a:r>
              <a:rPr lang="el-GR" dirty="0"/>
              <a:t>ΑΓΩΝΙΣΤΙΚΟΙ </a:t>
            </a:r>
            <a:r>
              <a:rPr lang="el-GR" dirty="0" smtClean="0"/>
              <a:t>ΧΩΡΟΙ</a:t>
            </a:r>
            <a:endParaRPr lang="en-US" dirty="0" smtClean="0"/>
          </a:p>
          <a:p>
            <a:pPr lvl="1"/>
            <a:r>
              <a:rPr lang="en-US" dirty="0" smtClean="0"/>
              <a:t>Water sports</a:t>
            </a:r>
            <a:endParaRPr lang="el-GR" dirty="0" smtClean="0"/>
          </a:p>
          <a:p>
            <a:endParaRPr lang="el-GR" dirty="0"/>
          </a:p>
          <a:p>
            <a:r>
              <a:rPr lang="en-US" b="1" dirty="0" smtClean="0">
                <a:solidFill>
                  <a:srgbClr val="FF0000"/>
                </a:solidFill>
              </a:rPr>
              <a:t>VENUE 2 ARTEMIS</a:t>
            </a:r>
          </a:p>
          <a:p>
            <a:pPr lvl="1"/>
            <a:r>
              <a:rPr lang="el-GR" dirty="0" smtClean="0"/>
              <a:t>ΝΟΠ, 6 ΑΓΩΝΙΣΤΙΚΟΙ ΧΩΡΟΙ</a:t>
            </a:r>
            <a:endParaRPr lang="en-US" dirty="0" smtClean="0"/>
          </a:p>
          <a:p>
            <a:pPr lvl="1"/>
            <a:r>
              <a:rPr lang="en-US" dirty="0" smtClean="0"/>
              <a:t>Beach games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VENUE 3 PEPANOS</a:t>
            </a:r>
            <a:endParaRPr lang="el-GR" b="1" dirty="0" smtClean="0">
              <a:solidFill>
                <a:srgbClr val="7030A0"/>
              </a:solidFill>
            </a:endParaRPr>
          </a:p>
          <a:p>
            <a:pPr lvl="1"/>
            <a:r>
              <a:rPr lang="el-GR" dirty="0" smtClean="0"/>
              <a:t>ΠΕΑΚ, 1 ΑΓΩΝΙΣΤΙΚΟ ΧΩΡΟ</a:t>
            </a:r>
            <a:endParaRPr lang="en-US" dirty="0" smtClean="0"/>
          </a:p>
          <a:p>
            <a:pPr lvl="1"/>
            <a:r>
              <a:rPr lang="en-US" dirty="0" err="1" smtClean="0"/>
              <a:t>finswimmimg</a:t>
            </a:r>
            <a:endParaRPr lang="en-US" dirty="0" smtClean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16016" y="1772816"/>
            <a:ext cx="4041775" cy="3600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TRAINING SITE 1</a:t>
            </a:r>
          </a:p>
          <a:p>
            <a:pPr lvl="1"/>
            <a:r>
              <a:rPr lang="el-GR" dirty="0" smtClean="0"/>
              <a:t>ΠΕΑΚ</a:t>
            </a:r>
          </a:p>
          <a:p>
            <a:pPr lvl="1"/>
            <a:r>
              <a:rPr lang="el-GR" dirty="0" smtClean="0"/>
              <a:t>ΚΟΛΥΜΒΗΤΗΡΙΟ</a:t>
            </a:r>
          </a:p>
          <a:p>
            <a:pPr lvl="1"/>
            <a:r>
              <a:rPr lang="en-US" dirty="0" smtClean="0"/>
              <a:t>BEACH SOCCER</a:t>
            </a:r>
          </a:p>
          <a:p>
            <a:pPr lvl="1"/>
            <a:r>
              <a:rPr lang="en-US" dirty="0" smtClean="0"/>
              <a:t>BEACH HANDBALL</a:t>
            </a:r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TRAINING SITE 2</a:t>
            </a:r>
          </a:p>
          <a:p>
            <a:pPr lvl="1"/>
            <a:r>
              <a:rPr lang="el-GR" dirty="0" smtClean="0"/>
              <a:t>ΓΗΠ. ΝΙΚΗΣ ΠΡΟΑΣΤΕΙΟΥ</a:t>
            </a:r>
          </a:p>
          <a:p>
            <a:pPr lvl="1"/>
            <a:r>
              <a:rPr lang="el-GR" dirty="0" smtClean="0"/>
              <a:t>ΒΕΑ</a:t>
            </a:r>
            <a:r>
              <a:rPr lang="en-US" dirty="0" smtClean="0"/>
              <a:t>CH TENNIS</a:t>
            </a:r>
          </a:p>
          <a:p>
            <a:pPr lvl="1"/>
            <a:r>
              <a:rPr lang="en-US" dirty="0" smtClean="0"/>
              <a:t>BEACH VOLLEY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1"/>
            <a:ext cx="261937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251520" y="597594"/>
            <a:ext cx="8229600" cy="947936"/>
          </a:xfrm>
        </p:spPr>
        <p:txBody>
          <a:bodyPr/>
          <a:lstStyle/>
          <a:p>
            <a:r>
              <a:rPr lang="en-US" b="1" dirty="0" smtClean="0"/>
              <a:t>SCHEDULE</a:t>
            </a:r>
            <a:endParaRPr lang="el-GR" b="1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960440"/>
          </a:xfrm>
        </p:spPr>
        <p:txBody>
          <a:bodyPr/>
          <a:lstStyle/>
          <a:p>
            <a:r>
              <a:rPr lang="el-GR" dirty="0" smtClean="0"/>
              <a:t>ΑΓΩΝΙΣΤΙΚΗ ΔΡΑΣΤΗΡΙΟΤΗΤΑ  </a:t>
            </a:r>
            <a:r>
              <a:rPr lang="en-US" dirty="0" smtClean="0"/>
              <a:t> </a:t>
            </a:r>
            <a:r>
              <a:rPr lang="el-GR" dirty="0" smtClean="0"/>
              <a:t>25-31.08.2019</a:t>
            </a:r>
          </a:p>
          <a:p>
            <a:r>
              <a:rPr lang="el-GR" dirty="0" smtClean="0"/>
              <a:t>ΠΡΟΠΟΝΗΤΙΚΗ ΔΡΑΣΤΗΡΙΟΤ</a:t>
            </a:r>
            <a:r>
              <a:rPr lang="en-US" dirty="0" smtClean="0"/>
              <a:t>.</a:t>
            </a:r>
            <a:r>
              <a:rPr lang="el-GR" dirty="0" smtClean="0"/>
              <a:t>   23-31.08.2019</a:t>
            </a:r>
          </a:p>
          <a:p>
            <a:r>
              <a:rPr lang="en-US" dirty="0" smtClean="0"/>
              <a:t>VENUE 1 HERA, EOT                  </a:t>
            </a:r>
            <a:r>
              <a:rPr lang="el-GR" dirty="0" smtClean="0"/>
              <a:t> </a:t>
            </a:r>
            <a:r>
              <a:rPr lang="en-US" dirty="0" smtClean="0"/>
              <a:t>07.00-21.30h</a:t>
            </a:r>
          </a:p>
          <a:p>
            <a:r>
              <a:rPr lang="en-US" dirty="0" smtClean="0"/>
              <a:t>VENUE 2 ARTEMIS, NOP           </a:t>
            </a:r>
            <a:r>
              <a:rPr lang="el-GR" dirty="0" smtClean="0"/>
              <a:t> </a:t>
            </a:r>
            <a:r>
              <a:rPr lang="en-US" dirty="0" smtClean="0"/>
              <a:t>07.00-24.00h</a:t>
            </a:r>
          </a:p>
          <a:p>
            <a:r>
              <a:rPr lang="en-US" dirty="0" smtClean="0"/>
              <a:t>VENUE 3 </a:t>
            </a:r>
            <a:r>
              <a:rPr lang="el-GR" dirty="0" smtClean="0"/>
              <a:t>ΠΕΑΚ , ΠΕΠΑΝΟΣ       07.00-23.00</a:t>
            </a:r>
            <a:r>
              <a:rPr lang="en-US" dirty="0" smtClean="0"/>
              <a:t>h</a:t>
            </a:r>
            <a:endParaRPr lang="el-GR" dirty="0" smtClean="0"/>
          </a:p>
          <a:p>
            <a:r>
              <a:rPr lang="en-US" dirty="0" smtClean="0"/>
              <a:t>TRAINING CENTER 1&amp;2             09.00-20.30h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2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194</TotalTime>
  <Words>549</Words>
  <Application>Microsoft Office PowerPoint</Application>
  <PresentationFormat>Προβολή στην οθόνη (4:3)</PresentationFormat>
  <Paragraphs>264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  ΥΓΕΙΟΝΟΜΙΚΟΣ ΣΧΕΔΙΑΣΜΟΣ  II ΠΑΡΑΚΤΙΩΝ ΜΕΣΟΓΕΙΑΚΩΝ ΑΓΩΝΩΝ PATRAS 2019  ΣΑΒΒΑΣ Ι. ΓΙΑΚΟΥΜΑΚΗΣ MD PhDc ΔΙΕΥΘΥΝΤΗΣ ΙΑΤΡΙΚΩΝ ΥΠΗΡΕΣΙΩΝ &amp; ΑΝΤΙ-DOPING MBG PATRAS2019 ΟΡΘΟΠΑΙΔΙΚΟΣ ΧΕΙΡΟΥΡΓΟΣ ΤΡΑΥΜΑΤΟΣ ΑΝΤΙΠΡΟΕΔΡΟΣ ΑΘΛΗΤΙΑΤΡΙΚΗΣ ΕΤΑΙΡΕΙΑΣ ΕΛΛΑΔΟΣ</vt:lpstr>
      <vt:lpstr> ΒΑΣΙΚΑ ΣΗΜΕΙΑ ΕΝΗΜΕΡΩΣΗΣ </vt:lpstr>
      <vt:lpstr>Παρουσίαση του PowerPoint</vt:lpstr>
      <vt:lpstr>ΣΥΜΜΕΤΟΧΗ ΑΘΛΗΤΩΝ PESCARA V PATRAS</vt:lpstr>
      <vt:lpstr>11 SPORTS</vt:lpstr>
      <vt:lpstr>ΥΓΕΙΟΝΟΜΙΚΗ ΕΠΙΤΡΟΠΗ (MEDICAL COMMITTEE)</vt:lpstr>
      <vt:lpstr>ΥΓΕΙΟΝΟΜΙΚΕΣ ΥΠΗΡΕΣΙΕΣ (HEALTH SERVICES)</vt:lpstr>
      <vt:lpstr>FIELDS OF PLAY</vt:lpstr>
      <vt:lpstr>SCHEDULE</vt:lpstr>
      <vt:lpstr>3 ΥΓΕΙΟΝΟΜΙΚΟΙ ΣΤΑΘΜΟΙ (HEALTH CENTER)</vt:lpstr>
      <vt:lpstr>FIRST RESPONDERS</vt:lpstr>
      <vt:lpstr>LIFE-GUARDS</vt:lpstr>
      <vt:lpstr>RESCUERS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ΥΓΕΙΟΝΟΜΙΚΟΣ ΣΧΕΔΙΑΣΜΟΣ ΠΑΡΑΚΤΙΩΝ ΜΕΣΟΓΕΙΑΚΩΝ ΑΓΩΝΩΝ PATRAS 2019  ΣΑΒΒΑΣ Ι. ΓΙΑΚΟΥΜΑΚΗΣ ΔΙΕΥΘΥΝΤΗΣ ΙΑΤΡΙΚΩΝ ΥΠΗΡΕΣΙΩΝ &amp; ΑΝΤΙ-DOPING</dc:title>
  <dc:creator>User</dc:creator>
  <cp:lastModifiedBy>User</cp:lastModifiedBy>
  <cp:revision>57</cp:revision>
  <dcterms:created xsi:type="dcterms:W3CDTF">2019-06-10T08:53:53Z</dcterms:created>
  <dcterms:modified xsi:type="dcterms:W3CDTF">2019-06-26T21:13:02Z</dcterms:modified>
  <cp:contentStatus/>
</cp:coreProperties>
</file>