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86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006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4264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6589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2979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0931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4093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377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530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783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9504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84095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955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171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00359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14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C3B5C-2B7D-4842-8901-8913124C9636}" type="datetimeFigureOut">
              <a:rPr lang="el-GR" smtClean="0"/>
              <a:t>23/6/2019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4610AC-96B5-46FE-B8B7-5F655A706E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288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ABE004-A23D-40C7-A426-D8E35A742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6601" y="-7760"/>
            <a:ext cx="8915399" cy="2262781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Τίτλος εργασίας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9592FF4-C00F-4056-9D74-91E529DCE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5030" y="3476697"/>
            <a:ext cx="9506999" cy="1126283"/>
          </a:xfrm>
        </p:spPr>
        <p:txBody>
          <a:bodyPr>
            <a:noAutofit/>
          </a:bodyPr>
          <a:lstStyle/>
          <a:p>
            <a:r>
              <a:rPr lang="el-GR" sz="3000" dirty="0">
                <a:latin typeface="Arial" panose="020B0604020202020204" pitchFamily="34" charset="0"/>
                <a:cs typeface="Arial" panose="020B0604020202020204" pitchFamily="34" charset="0"/>
              </a:rPr>
              <a:t>Πρώτος συγγραφέας</a:t>
            </a:r>
            <a:r>
              <a:rPr lang="el-GR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3000" u="sng" dirty="0">
                <a:latin typeface="Arial" panose="020B0604020202020204" pitchFamily="34" charset="0"/>
                <a:cs typeface="Arial" panose="020B0604020202020204" pitchFamily="34" charset="0"/>
              </a:rPr>
              <a:t>Δεύτερος συγγραφέας</a:t>
            </a:r>
            <a:r>
              <a:rPr lang="el-GR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3000" dirty="0">
                <a:latin typeface="Arial" panose="020B0604020202020204" pitchFamily="34" charset="0"/>
                <a:cs typeface="Arial" panose="020B0604020202020204" pitchFamily="34" charset="0"/>
              </a:rPr>
              <a:t>, Τρίτος συγγραφέας</a:t>
            </a:r>
            <a:r>
              <a:rPr lang="el-GR" sz="3000" baseline="30000" dirty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</a:p>
          <a:p>
            <a:endParaRPr lang="el-GR" sz="3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Σχετιζόμενο Ίδρυμα/Φορέας</a:t>
            </a:r>
          </a:p>
          <a:p>
            <a:r>
              <a:rPr lang="el-G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Σχετιζόμενο Ίδρυμα/Φορέας</a:t>
            </a:r>
          </a:p>
        </p:txBody>
      </p:sp>
      <p:pic>
        <p:nvPicPr>
          <p:cNvPr id="5" name="Picture 20">
            <a:extLst>
              <a:ext uri="{FF2B5EF4-FFF2-40B4-BE49-F238E27FC236}">
                <a16:creationId xmlns:a16="http://schemas.microsoft.com/office/drawing/2014/main" id="{092AA462-5C6D-4AEC-ADFA-01458CECC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2287" y="150349"/>
            <a:ext cx="1978034" cy="1946565"/>
          </a:xfrm>
          <a:prstGeom prst="rect">
            <a:avLst/>
          </a:prstGeom>
          <a:noFill/>
        </p:spPr>
      </p:pic>
      <p:pic>
        <p:nvPicPr>
          <p:cNvPr id="6" name="Picture 20">
            <a:extLst>
              <a:ext uri="{FF2B5EF4-FFF2-40B4-BE49-F238E27FC236}">
                <a16:creationId xmlns:a16="http://schemas.microsoft.com/office/drawing/2014/main" id="{9427ACB8-F2CE-44FE-89DB-1E97ED0880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23995" y="192936"/>
            <a:ext cx="1978034" cy="19465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998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ADFB93-0601-4F6A-BD3E-E454481A8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Εισαγωγή - Σκοπός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BCD73B-D3B8-4572-8EFD-26E7D5FC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u="sng" dirty="0">
                <a:latin typeface="Arial" panose="020B0604020202020204" pitchFamily="34" charset="0"/>
                <a:cs typeface="Arial" panose="020B0604020202020204" pitchFamily="34" charset="0"/>
              </a:rPr>
              <a:t>Εδώ θα περιγραφεί</a:t>
            </a:r>
          </a:p>
          <a:p>
            <a:pPr marL="0" indent="0">
              <a:buNone/>
            </a:pPr>
            <a:endParaRPr lang="el-GR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το βασικό υπόβαθρο της μελέτης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το ερευνητικό κενό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ο σκοπός της εργασίας</a:t>
            </a:r>
          </a:p>
        </p:txBody>
      </p:sp>
    </p:spTree>
    <p:extLst>
      <p:ext uri="{BB962C8B-B14F-4D97-AF65-F5344CB8AC3E}">
        <p14:creationId xmlns:p14="http://schemas.microsoft.com/office/powerpoint/2010/main" val="282799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59711E-C325-4105-AF45-D4E0949E9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77" y="624110"/>
            <a:ext cx="9535135" cy="1280890"/>
          </a:xfrm>
        </p:spPr>
        <p:txBody>
          <a:bodyPr>
            <a:normAutofit/>
          </a:bodyPr>
          <a:lstStyle/>
          <a:p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Μέθοδοι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C13C3D-3AB2-49DC-8E62-E0519BF64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534" y="1540189"/>
            <a:ext cx="11015003" cy="37776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u="sng" dirty="0">
                <a:latin typeface="Arial" panose="020B0604020202020204" pitchFamily="34" charset="0"/>
                <a:cs typeface="Arial" panose="020B0604020202020204" pitchFamily="34" charset="0"/>
              </a:rPr>
              <a:t>Εδώ θα περιγραφούν σύντομα οι βασικές μεθοδολογικές επιλογές της μελέτης όπως:</a:t>
            </a:r>
          </a:p>
          <a:p>
            <a:pPr marL="0" indent="0" algn="just">
              <a:buNone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Ο σχεδιασμός, το δείγμα, το υλικό, η διαδικασία και η στατιστική ανάλυση αν είναι πρωτογενής μελέτη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Οι βάσεις δεδομένων, οι λέξεις κλειδιά, το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screening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των ερευνών, τα εργαλεία αξιολόγησης εγκυρότητας και μεροληψίας και την στατιστική ανάλυση αν είναι συστηματική ανασκόπηση/μετα-ανάλυση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Οι βάσεις δεδομένων, οι λέξεις-κλειδιά και ότι άλλο κρίνεται απαραίτητο σε απλές ανασκοπήσεις</a:t>
            </a:r>
          </a:p>
        </p:txBody>
      </p:sp>
    </p:spTree>
    <p:extLst>
      <p:ext uri="{BB962C8B-B14F-4D97-AF65-F5344CB8AC3E}">
        <p14:creationId xmlns:p14="http://schemas.microsoft.com/office/powerpoint/2010/main" val="220451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1C8B870-A23D-4172-855C-E51345587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Αποτελέσματα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FBB022-1E5B-4C99-8BB7-EC131424B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u="sng" dirty="0">
                <a:latin typeface="Arial" panose="020B0604020202020204" pitchFamily="34" charset="0"/>
                <a:cs typeface="Arial" panose="020B0604020202020204" pitchFamily="34" charset="0"/>
              </a:rPr>
              <a:t>Εδώ θα περιγραφούν τα βασικά αποτελέσματα της εργασίας και μπορούν να παρουσιαστούν</a:t>
            </a:r>
          </a:p>
          <a:p>
            <a:pPr marL="0" indent="0">
              <a:buNone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με την μορφή γραπτού κειμένου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ως πίνακες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ως γραφήματα</a:t>
            </a:r>
          </a:p>
        </p:txBody>
      </p:sp>
    </p:spTree>
    <p:extLst>
      <p:ext uri="{BB962C8B-B14F-4D97-AF65-F5344CB8AC3E}">
        <p14:creationId xmlns:p14="http://schemas.microsoft.com/office/powerpoint/2010/main" val="56164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79FF5A-3264-4F2B-8A88-5DA5ABA99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Συζήτηση - Συμπεράσματα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F2E91B-69AE-4E15-9ED3-D9BEC6261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u="sng" dirty="0">
                <a:latin typeface="Arial" panose="020B0604020202020204" pitchFamily="34" charset="0"/>
                <a:cs typeface="Arial" panose="020B0604020202020204" pitchFamily="34" charset="0"/>
              </a:rPr>
              <a:t>Εδώ θα αναφερθούν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l-G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Τα βασικά θέματα προς συζήτηση που προκύπτουν (π.χ. σύγκριση αποτελεσμάτων με άλλες παρόμοιες μελέτες, μειονεκτήματα εργασίας, κλινική σημασία, προτάσεις για μελλοντική έρευνα, άλλα σημαντικά θέματα προς συζήτηση)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Τα βασικά συμπεράσματα που προκύπτουν από την εργασία</a:t>
            </a:r>
          </a:p>
        </p:txBody>
      </p:sp>
    </p:spTree>
    <p:extLst>
      <p:ext uri="{BB962C8B-B14F-4D97-AF65-F5344CB8AC3E}">
        <p14:creationId xmlns:p14="http://schemas.microsoft.com/office/powerpoint/2010/main" val="1918203296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</TotalTime>
  <Words>184</Words>
  <Application>Microsoft Office PowerPoint</Application>
  <PresentationFormat>Ευρεία οθόνη</PresentationFormat>
  <Paragraphs>28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Θρόισμα</vt:lpstr>
      <vt:lpstr>Τίτλος εργασίας</vt:lpstr>
      <vt:lpstr>Εισαγωγή - Σκοπός</vt:lpstr>
      <vt:lpstr>Μέθοδοι</vt:lpstr>
      <vt:lpstr>Αποτελέσματα</vt:lpstr>
      <vt:lpstr>Συζήτηση - Συμπεράσματα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Zacharias Dimitriadis</dc:creator>
  <cp:lastModifiedBy>Zacharias Dimitriadis</cp:lastModifiedBy>
  <cp:revision>9</cp:revision>
  <dcterms:created xsi:type="dcterms:W3CDTF">2019-06-23T18:47:18Z</dcterms:created>
  <dcterms:modified xsi:type="dcterms:W3CDTF">2019-06-23T19:35:06Z</dcterms:modified>
</cp:coreProperties>
</file>